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</p:sldMasterIdLst>
  <p:sldIdLst>
    <p:sldId id="286" r:id="rId2"/>
    <p:sldId id="270" r:id="rId3"/>
    <p:sldId id="284" r:id="rId4"/>
    <p:sldId id="28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Back or Previous 7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94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94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6183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 OF TOOL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76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176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Action Button: Back or Previous 10">
            <a:hlinkClick r:id="rId2" action="ppaction://hlinksldjump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66183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TITLE OF TOOL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58575"/>
            <a:ext cx="4040188" cy="46995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645025" y="1463603"/>
            <a:ext cx="4041775" cy="4699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681163"/>
            <a:ext cx="8229600" cy="3716337"/>
          </a:xfrm>
        </p:spPr>
        <p:txBody>
          <a:bodyPr/>
          <a:lstStyle/>
          <a:p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642940"/>
            <a:ext cx="3835433" cy="3174933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184367" y="2206167"/>
            <a:ext cx="3835433" cy="3174933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851367" y="1795340"/>
            <a:ext cx="3835433" cy="3174933"/>
          </a:xfrm>
        </p:spPr>
        <p:txBody>
          <a:bodyPr/>
          <a:lstStyle/>
          <a:p>
            <a:endParaRPr lang="en-US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3913188" cy="4589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4"/>
          </p:nvPr>
        </p:nvSpPr>
        <p:spPr>
          <a:xfrm>
            <a:off x="4581525" y="1524000"/>
            <a:ext cx="4105275" cy="270668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095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144962" y="1643063"/>
            <a:ext cx="4541838" cy="467705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57200" y="1613181"/>
            <a:ext cx="3486150" cy="2179638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57200" y="4110597"/>
            <a:ext cx="3486150" cy="21796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Action Button: Forward or Next 2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613181"/>
            <a:ext cx="4510488" cy="467705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200650" y="1613181"/>
            <a:ext cx="3486150" cy="2179638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200650" y="4110597"/>
            <a:ext cx="3486150" cy="217963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6494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A95388A0-F3F5-E242-BF22-4E80500C4ADE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INST 6540</a:t>
            </a:r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ction Button: Forward or Next 9">
            <a:hlinkClick r:id="" action="ppaction://hlinkshowjump?jump=nextslide" highlightClick="1"/>
          </p:cNvPr>
          <p:cNvSpPr/>
          <p:nvPr userDrawn="1"/>
        </p:nvSpPr>
        <p:spPr>
          <a:xfrm>
            <a:off x="8559801" y="6320117"/>
            <a:ext cx="494553" cy="469712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 userDrawn="1"/>
        </p:nvSpPr>
        <p:spPr>
          <a:xfrm>
            <a:off x="86660" y="6320117"/>
            <a:ext cx="494553" cy="469712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7" r:id="rId13"/>
    <p:sldLayoutId id="2147483723" r:id="rId14"/>
    <p:sldLayoutId id="2147483724" r:id="rId15"/>
    <p:sldLayoutId id="2147483722" r:id="rId16"/>
    <p:sldLayoutId id="2147483725" r:id="rId17"/>
    <p:sldLayoutId id="2147483726" r:id="rId18"/>
  </p:sldLayoutIdLst>
  <p:transition advClick="0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audio" Target="../media/audio2.bin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REAL WORLD PROBLEM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Novice photographers may believe that the only way to take great photos is to splurge on an expensive camera or spend extensive time editing after the photo was taken.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While the quality of the camera and editing certainly influences the quality of the photograph, using the tools of composition will make a huge impact on the raw photo that novice photographs take—even if they are using a simple point-and-shoot.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Knowledge of the tools of composition will allow novice photographers to start taking better pictures with the camera they have.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305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</a:t>
            </a:r>
            <a:endParaRPr lang="en-US" dirty="0"/>
          </a:p>
        </p:txBody>
      </p:sp>
      <p:sp>
        <p:nvSpPr>
          <p:cNvPr id="8" name="Choose your perspective text"/>
          <p:cNvSpPr txBox="1">
            <a:spLocks noGrp="1"/>
          </p:cNvSpPr>
          <p:nvPr>
            <p:ph sz="half" idx="2"/>
          </p:nvPr>
        </p:nvSpPr>
        <p:spPr>
          <a:xfrm>
            <a:off x="457200" y="1290417"/>
            <a:ext cx="4040188" cy="47822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smtClean="0"/>
              <a:t>Choose Your Perspective – </a:t>
            </a:r>
          </a:p>
          <a:p>
            <a:r>
              <a:rPr lang="en-US" sz="2000" b="0" dirty="0" smtClean="0"/>
              <a:t>Exploring perspectives can completely change your photograph. A new perspective on a scene can add depth to your image or generate a different emotion. </a:t>
            </a:r>
          </a:p>
          <a:p>
            <a:endParaRPr lang="en-US" sz="2000" b="0" dirty="0"/>
          </a:p>
          <a:p>
            <a:r>
              <a:rPr lang="en-US" sz="2000" b="0" dirty="0" smtClean="0"/>
              <a:t>For example, a low close perspective on a subject can make it look large, intimidating, or masculine. A high wide perspective can make a scene or object seem distant, insignificant and/or small.</a:t>
            </a:r>
            <a:endParaRPr lang="en-US" sz="2000" b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645025" y="1458575"/>
            <a:ext cx="4041775" cy="469950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250177"/>
            <a:ext cx="4208199" cy="2843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3642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58946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731"/>
            <a:ext cx="7208378" cy="637122"/>
          </a:xfrm>
        </p:spPr>
        <p:txBody>
          <a:bodyPr>
            <a:normAutofit fontScale="90000"/>
          </a:bodyPr>
          <a:lstStyle/>
          <a:p>
            <a:r>
              <a:rPr lang="en-US" dirty="0"/>
              <a:t>PERSPECTIVE: YOUR TURN!</a:t>
            </a:r>
          </a:p>
        </p:txBody>
      </p:sp>
      <p:pic>
        <p:nvPicPr>
          <p:cNvPr id="8" name="Camera pic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951" y="1659545"/>
            <a:ext cx="6085816" cy="4459243"/>
          </a:xfrm>
        </p:spPr>
      </p:pic>
      <p:sp>
        <p:nvSpPr>
          <p:cNvPr id="6" name="Reset shape"/>
          <p:cNvSpPr/>
          <p:nvPr/>
        </p:nvSpPr>
        <p:spPr>
          <a:xfrm>
            <a:off x="1519951" y="2325305"/>
            <a:ext cx="1203385" cy="470020"/>
          </a:xfrm>
          <a:prstGeom prst="wedgeEllipseCallout">
            <a:avLst>
              <a:gd name="adj1" fmla="val 45423"/>
              <a:gd name="adj2" fmla="val 9068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hlinkshowjump?jump=previousslide"/>
              </a:rPr>
              <a:t>Reset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77672"/>
            <a:ext cx="8229600" cy="486146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0"/>
              </a:spcBef>
            </a:pPr>
            <a:r>
              <a:rPr lang="en-US" sz="1400" b="0" dirty="0">
                <a:solidFill>
                  <a:srgbClr val="2F2B20"/>
                </a:solidFill>
              </a:rPr>
              <a:t>I</a:t>
            </a:r>
            <a:r>
              <a:rPr lang="en-US" sz="1400" b="0" dirty="0" smtClean="0">
                <a:solidFill>
                  <a:srgbClr val="2F2B20"/>
                </a:solidFill>
              </a:rPr>
              <a:t>f </a:t>
            </a:r>
            <a:r>
              <a:rPr lang="en-US" sz="1400" b="0" dirty="0">
                <a:solidFill>
                  <a:srgbClr val="2F2B20"/>
                </a:solidFill>
              </a:rPr>
              <a:t>you wanted to portray isolation and </a:t>
            </a:r>
            <a:r>
              <a:rPr lang="en-US" sz="1400" b="0" dirty="0" smtClean="0">
                <a:solidFill>
                  <a:srgbClr val="2F2B20"/>
                </a:solidFill>
              </a:rPr>
              <a:t>solitude and to direct attention to a main subject; </a:t>
            </a:r>
            <a:r>
              <a:rPr lang="en-US" sz="1400" b="0" dirty="0">
                <a:solidFill>
                  <a:srgbClr val="2F2B20"/>
                </a:solidFill>
              </a:rPr>
              <a:t>what perspective </a:t>
            </a:r>
            <a:r>
              <a:rPr lang="en-US" sz="1400" b="0" dirty="0" smtClean="0">
                <a:solidFill>
                  <a:srgbClr val="2F2B20"/>
                </a:solidFill>
              </a:rPr>
              <a:t>from this scene would </a:t>
            </a:r>
            <a:r>
              <a:rPr lang="en-US" sz="1400" b="0" dirty="0">
                <a:solidFill>
                  <a:srgbClr val="2F2B20"/>
                </a:solidFill>
              </a:rPr>
              <a:t>you choose?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" y="1279946"/>
            <a:ext cx="8229600" cy="53176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1200" b="0" dirty="0">
                <a:solidFill>
                  <a:srgbClr val="2F2B20"/>
                </a:solidFill>
              </a:rPr>
              <a:t>Mouse over the scene </a:t>
            </a:r>
            <a:r>
              <a:rPr lang="en-US" sz="1200" b="0" dirty="0" smtClean="0">
                <a:solidFill>
                  <a:srgbClr val="2F2B20"/>
                </a:solidFill>
              </a:rPr>
              <a:t>then </a:t>
            </a:r>
            <a:r>
              <a:rPr lang="en-US" sz="1200" b="0" dirty="0">
                <a:solidFill>
                  <a:srgbClr val="2F2B20"/>
                </a:solidFill>
              </a:rPr>
              <a:t>click </a:t>
            </a:r>
            <a:r>
              <a:rPr lang="en-US" sz="1200" b="0" dirty="0" smtClean="0">
                <a:solidFill>
                  <a:srgbClr val="2F2B20"/>
                </a:solidFill>
              </a:rPr>
              <a:t>to zoom to the perspective of your choice. To go </a:t>
            </a:r>
            <a:r>
              <a:rPr lang="en-US" sz="1200" b="0" dirty="0">
                <a:solidFill>
                  <a:srgbClr val="2F2B20"/>
                </a:solidFill>
              </a:rPr>
              <a:t>back to the original scene, </a:t>
            </a:r>
            <a:r>
              <a:rPr lang="en-US" sz="1200" b="0" dirty="0" smtClean="0">
                <a:solidFill>
                  <a:srgbClr val="2F2B20"/>
                </a:solidFill>
              </a:rPr>
              <a:t>click reset. When you are ready, take the picture to see if you chose the correct perspective. </a:t>
            </a:r>
            <a:endParaRPr lang="en-US" sz="1200" b="0" dirty="0">
              <a:solidFill>
                <a:srgbClr val="2F2B20"/>
              </a:solidFill>
            </a:endParaRPr>
          </a:p>
        </p:txBody>
      </p:sp>
      <p:pic>
        <p:nvPicPr>
          <p:cNvPr id="10" name="Sample 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108" y="3603088"/>
            <a:ext cx="2493003" cy="166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he big pic shape">
            <a:hlinkHover r:id="" action="ppaction://noaction" highlightClick="1">
              <a:snd r:embed="rId5" name="click.wav"/>
            </a:hlinkHover>
          </p:cNvPr>
          <p:cNvSpPr/>
          <p:nvPr/>
        </p:nvSpPr>
        <p:spPr>
          <a:xfrm>
            <a:off x="2726108" y="3601437"/>
            <a:ext cx="2493003" cy="1659926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lose up shape">
            <a:hlinkHover r:id="" action="ppaction://noaction" highlightClick="1">
              <a:snd r:embed="rId5" name="click.wav"/>
            </a:hlinkHover>
          </p:cNvPr>
          <p:cNvSpPr/>
          <p:nvPr/>
        </p:nvSpPr>
        <p:spPr>
          <a:xfrm>
            <a:off x="3413353" y="4163805"/>
            <a:ext cx="599130" cy="398383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lation shape">
            <a:hlinkHover r:id="" action="ppaction://noaction" highlightClick="1">
              <a:snd r:embed="rId5" name="click.wav"/>
            </a:hlinkHover>
          </p:cNvPr>
          <p:cNvSpPr/>
          <p:nvPr/>
        </p:nvSpPr>
        <p:spPr>
          <a:xfrm>
            <a:off x="4218392" y="4545096"/>
            <a:ext cx="995956" cy="721031"/>
          </a:xfrm>
          <a:prstGeom prst="rect">
            <a:avLst/>
          </a:prstGeom>
          <a:noFill/>
          <a:ln w="1905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lation take"/>
          <p:cNvSpPr/>
          <p:nvPr/>
        </p:nvSpPr>
        <p:spPr>
          <a:xfrm>
            <a:off x="6392253" y="1828795"/>
            <a:ext cx="1401511" cy="731520"/>
          </a:xfrm>
          <a:prstGeom prst="wedgeEllipseCallout">
            <a:avLst>
              <a:gd name="adj1" fmla="val -29988"/>
              <a:gd name="adj2" fmla="val 7361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Take picture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30" name="Isolation pi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336" y="3603088"/>
            <a:ext cx="2495775" cy="165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Isolation text"/>
          <p:cNvSpPr txBox="1">
            <a:spLocks/>
          </p:cNvSpPr>
          <p:nvPr/>
        </p:nvSpPr>
        <p:spPr>
          <a:xfrm>
            <a:off x="2025353" y="5922236"/>
            <a:ext cx="5204389" cy="5811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 smtClean="0"/>
              <a:t>Correct! </a:t>
            </a:r>
            <a:r>
              <a:rPr lang="en-US" sz="1100" dirty="0" smtClean="0"/>
              <a:t>This perspective portrays isolation and solitude. The simplicity in this type of perspective can be very appealing because it draws the viewer’s attention to the subject. </a:t>
            </a:r>
            <a:endParaRPr lang="en-US" sz="1100" dirty="0"/>
          </a:p>
        </p:txBody>
      </p:sp>
      <p:sp>
        <p:nvSpPr>
          <p:cNvPr id="14" name="Close up take"/>
          <p:cNvSpPr/>
          <p:nvPr/>
        </p:nvSpPr>
        <p:spPr>
          <a:xfrm>
            <a:off x="6392253" y="1828795"/>
            <a:ext cx="1401511" cy="731520"/>
          </a:xfrm>
          <a:prstGeom prst="wedgeEllipseCallout">
            <a:avLst>
              <a:gd name="adj1" fmla="val -28760"/>
              <a:gd name="adj2" fmla="val 718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Take picture</a:t>
            </a:r>
            <a:endParaRPr lang="en-US" dirty="0"/>
          </a:p>
        </p:txBody>
      </p:sp>
      <p:sp>
        <p:nvSpPr>
          <p:cNvPr id="7" name="Close up text"/>
          <p:cNvSpPr txBox="1"/>
          <p:nvPr/>
        </p:nvSpPr>
        <p:spPr>
          <a:xfrm>
            <a:off x="2025353" y="5922233"/>
            <a:ext cx="5127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Incorrect! </a:t>
            </a:r>
            <a:r>
              <a:rPr lang="en-US" sz="1100" dirty="0"/>
              <a:t>T</a:t>
            </a:r>
            <a:r>
              <a:rPr lang="en-US" sz="1100" dirty="0" smtClean="0"/>
              <a:t>his </a:t>
            </a:r>
            <a:r>
              <a:rPr lang="en-US" sz="1100" dirty="0"/>
              <a:t>perspective </a:t>
            </a:r>
            <a:r>
              <a:rPr lang="en-US" sz="1100" dirty="0" smtClean="0"/>
              <a:t>directs attention to </a:t>
            </a:r>
            <a:r>
              <a:rPr lang="en-US" sz="1100" dirty="0"/>
              <a:t>the main </a:t>
            </a:r>
            <a:r>
              <a:rPr lang="en-US" sz="1100" dirty="0" smtClean="0"/>
              <a:t>subject and </a:t>
            </a:r>
            <a:r>
              <a:rPr lang="en-US" sz="1100" dirty="0"/>
              <a:t>gives the viewer </a:t>
            </a:r>
            <a:r>
              <a:rPr lang="en-US" sz="1100" dirty="0" smtClean="0"/>
              <a:t>an idea </a:t>
            </a:r>
            <a:r>
              <a:rPr lang="en-US" sz="1100" dirty="0"/>
              <a:t>of the </a:t>
            </a:r>
            <a:r>
              <a:rPr lang="en-US" sz="1100" dirty="0" smtClean="0"/>
              <a:t>subject’s </a:t>
            </a:r>
            <a:r>
              <a:rPr lang="en-US" sz="1100" dirty="0"/>
              <a:t>surroundings and </a:t>
            </a:r>
            <a:r>
              <a:rPr lang="en-US" sz="1100" dirty="0" smtClean="0"/>
              <a:t>location but it doesn’t portray isolation or solitude. </a:t>
            </a:r>
            <a:r>
              <a:rPr lang="en-US" sz="1100" dirty="0"/>
              <a:t>T</a:t>
            </a:r>
            <a:r>
              <a:rPr lang="en-US" sz="1100" dirty="0" smtClean="0"/>
              <a:t>his perspective can serve many purposes but it is not the perspective we are looking for here. </a:t>
            </a:r>
            <a:endParaRPr lang="en-US" sz="1100" dirty="0"/>
          </a:p>
        </p:txBody>
      </p:sp>
      <p:pic>
        <p:nvPicPr>
          <p:cNvPr id="1029" name="Close up pi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159" y="3603088"/>
            <a:ext cx="2488952" cy="165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The big pic tak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767" y="2822812"/>
            <a:ext cx="1500187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he big picture text"/>
          <p:cNvSpPr txBox="1"/>
          <p:nvPr/>
        </p:nvSpPr>
        <p:spPr>
          <a:xfrm>
            <a:off x="1950725" y="5930780"/>
            <a:ext cx="5347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Incorrect! </a:t>
            </a:r>
            <a:r>
              <a:rPr lang="en-US" sz="1100" dirty="0" smtClean="0"/>
              <a:t>This </a:t>
            </a:r>
            <a:r>
              <a:rPr lang="en-US" sz="1100" dirty="0"/>
              <a:t>perspective is a broad one. It’s the “big picture.” It can be used for landscapes, abstracts, or pictures that tell a </a:t>
            </a:r>
            <a:r>
              <a:rPr lang="en-US" sz="1100" dirty="0" smtClean="0"/>
              <a:t>story but there is not an isolated subject in this perspective and the attention isn’t directed to one main subject.  This is not the perspective we are looking for.</a:t>
            </a:r>
            <a:endParaRPr lang="en-US" sz="1100" dirty="0"/>
          </a:p>
        </p:txBody>
      </p:sp>
      <p:pic>
        <p:nvPicPr>
          <p:cNvPr id="1028" name="The big pic pi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336" y="3603088"/>
            <a:ext cx="2491012" cy="165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363559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9" grpId="0" animBg="1"/>
      <p:bldP spid="21" grpId="0"/>
      <p:bldP spid="14" grpId="0" animBg="1"/>
      <p:bldP spid="7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2677</TotalTime>
  <Words>289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REAL WORLD PROBLEM</vt:lpstr>
      <vt:lpstr>PERSPECTIVE</vt:lpstr>
      <vt:lpstr>PowerPoint Presentation</vt:lpstr>
      <vt:lpstr>PERSPECTIVE: YOUR TURN!</vt:lpstr>
    </vt:vector>
  </TitlesOfParts>
  <Company>Utah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 Brown</dc:creator>
  <cp:lastModifiedBy>Tressa</cp:lastModifiedBy>
  <cp:revision>61</cp:revision>
  <dcterms:created xsi:type="dcterms:W3CDTF">2012-02-10T21:10:43Z</dcterms:created>
  <dcterms:modified xsi:type="dcterms:W3CDTF">2012-02-12T22:14:45Z</dcterms:modified>
</cp:coreProperties>
</file>